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75" r:id="rId4"/>
    <p:sldId id="278" r:id="rId5"/>
    <p:sldId id="277" r:id="rId6"/>
    <p:sldId id="276" r:id="rId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9428" autoAdjust="0"/>
  </p:normalViewPr>
  <p:slideViewPr>
    <p:cSldViewPr snapToGrid="0" snapToObjects="1">
      <p:cViewPr varScale="1">
        <p:scale>
          <a:sx n="67" d="100"/>
          <a:sy n="67" d="100"/>
        </p:scale>
        <p:origin x="1212" y="56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7"/>
          <a:stretch/>
        </p:blipFill>
        <p:spPr>
          <a:xfrm>
            <a:off x="4729598" y="0"/>
            <a:ext cx="442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Course Advanced SWAT Day </a:t>
            </a:r>
            <a:r>
              <a:rPr lang="en-AU" dirty="0" smtClean="0"/>
              <a:t>4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What did we learn yesterday?</a:t>
            </a:r>
          </a:p>
          <a:p>
            <a:r>
              <a:rPr lang="en-AU" dirty="0" smtClean="0"/>
              <a:t>Reformattin</a:t>
            </a:r>
            <a:r>
              <a:rPr lang="en-AU" dirty="0" smtClean="0"/>
              <a:t>g the precipitation data</a:t>
            </a:r>
            <a:endParaRPr lang="en-AU" dirty="0" smtClean="0"/>
          </a:p>
          <a:p>
            <a:r>
              <a:rPr lang="en-AU" dirty="0" smtClean="0"/>
              <a:t>More SWAT-CUP struggles</a:t>
            </a:r>
            <a:endParaRPr lang="en-AU" dirty="0" smtClean="0"/>
          </a:p>
          <a:p>
            <a:r>
              <a:rPr lang="en-AU" dirty="0" smtClean="0"/>
              <a:t>Santa Lucia catchment set-up in SWAT.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94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Reformatting precipitation data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THIS </a:t>
            </a:r>
            <a:r>
              <a:rPr lang="en-AU" dirty="0" smtClean="0"/>
              <a:t>IS ONLY FOR DIRECTLY REPLACING PCP1.PCP if you already have finished ARCSWAT/QSWAT setup</a:t>
            </a:r>
            <a:endParaRPr lang="en-AU" dirty="0" smtClean="0"/>
          </a:p>
          <a:p>
            <a:endParaRPr lang="en-AU" dirty="0"/>
          </a:p>
          <a:p>
            <a:r>
              <a:rPr lang="en-AU" dirty="0" smtClean="0"/>
              <a:t>Quite involved</a:t>
            </a:r>
          </a:p>
          <a:p>
            <a:pPr lvl="1"/>
            <a:r>
              <a:rPr lang="en-AU" dirty="0" smtClean="0"/>
              <a:t>SWAT only uses station closest to </a:t>
            </a:r>
            <a:r>
              <a:rPr lang="en-AU" dirty="0" err="1" smtClean="0"/>
              <a:t>subbasin</a:t>
            </a:r>
            <a:r>
              <a:rPr lang="en-AU" dirty="0" smtClean="0"/>
              <a:t> centroid</a:t>
            </a:r>
          </a:p>
          <a:p>
            <a:pPr lvl="1"/>
            <a:r>
              <a:rPr lang="en-AU" dirty="0" smtClean="0"/>
              <a:t>Need to exclude stations with missing data?</a:t>
            </a:r>
          </a:p>
          <a:p>
            <a:pPr lvl="1"/>
            <a:r>
              <a:rPr lang="en-AU" dirty="0" smtClean="0"/>
              <a:t>See updated script</a:t>
            </a:r>
          </a:p>
          <a:p>
            <a:pPr lvl="1"/>
            <a:r>
              <a:rPr lang="en-AU" dirty="0" smtClean="0"/>
              <a:t>Script is generic: can be used fo</a:t>
            </a:r>
            <a:r>
              <a:rPr lang="en-AU" dirty="0" smtClean="0"/>
              <a:t>r any number of stations and any number of </a:t>
            </a:r>
            <a:r>
              <a:rPr lang="en-AU" dirty="0" err="1" smtClean="0"/>
              <a:t>subbasins</a:t>
            </a:r>
            <a:r>
              <a:rPr lang="en-AU" dirty="0" smtClean="0"/>
              <a:t> (we will test this with Flora’s SWAT model)</a:t>
            </a:r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0158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SWAT-CUP struggles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I didn’t really get to this, but here are some summaries</a:t>
            </a:r>
          </a:p>
          <a:p>
            <a:r>
              <a:rPr lang="en-AU" dirty="0" smtClean="0"/>
              <a:t>SWAT-CUP:</a:t>
            </a:r>
          </a:p>
          <a:p>
            <a:pPr lvl="1"/>
            <a:r>
              <a:rPr lang="en-AU" dirty="0" smtClean="0"/>
              <a:t>Versatile, multiple objective functions and multiple optimisation routines, but program is not open source</a:t>
            </a:r>
          </a:p>
          <a:p>
            <a:pPr lvl="1"/>
            <a:r>
              <a:rPr lang="en-AU" dirty="0" smtClean="0"/>
              <a:t>With respect to ET: cannot calibrate against accumulated values</a:t>
            </a:r>
          </a:p>
          <a:p>
            <a:pPr lvl="1"/>
            <a:r>
              <a:rPr lang="en-AU" dirty="0" smtClean="0"/>
              <a:t>But you can put in “weighting” for different observed data</a:t>
            </a:r>
          </a:p>
          <a:p>
            <a:pPr lvl="1"/>
            <a:r>
              <a:rPr lang="en-AU" dirty="0" smtClean="0"/>
              <a:t>Cannot calibrate on log transformed values, but can specify in </a:t>
            </a:r>
            <a:r>
              <a:rPr lang="en-AU" dirty="0" err="1" smtClean="0"/>
              <a:t>file.cio</a:t>
            </a:r>
            <a:r>
              <a:rPr lang="en-AU" dirty="0" smtClean="0"/>
              <a:t> that output is log(flow), ILOG = 1, then observed data should also be log(flow)</a:t>
            </a:r>
          </a:p>
          <a:p>
            <a:pPr lvl="1"/>
            <a:r>
              <a:rPr lang="en-AU" dirty="0" smtClean="0"/>
              <a:t>Cannot calibrate on flow duration (flood frequency) curve</a:t>
            </a:r>
          </a:p>
          <a:p>
            <a:endParaRPr lang="en-AU" dirty="0"/>
          </a:p>
          <a:p>
            <a:r>
              <a:rPr lang="en-AU" dirty="0" smtClean="0"/>
              <a:t>We started looking at running SWAT-CUP with ET as input for calibration</a:t>
            </a:r>
          </a:p>
        </p:txBody>
      </p:sp>
    </p:spTree>
    <p:extLst>
      <p:ext uri="{BB962C8B-B14F-4D97-AF65-F5344CB8AC3E}">
        <p14:creationId xmlns:p14="http://schemas.microsoft.com/office/powerpoint/2010/main" val="42382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SWAT-CUP and 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Describes what I wrote on the white board yesterday</a:t>
            </a:r>
          </a:p>
          <a:p>
            <a:r>
              <a:rPr lang="en-AU" dirty="0" smtClean="0"/>
              <a:t>Using the “SWAT-CUP functions”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 err="1"/>
              <a:t>s</a:t>
            </a:r>
            <a:r>
              <a:rPr lang="en-AU" dirty="0" err="1" smtClean="0"/>
              <a:t>etwd</a:t>
            </a:r>
            <a:r>
              <a:rPr lang="en-AU" dirty="0" smtClean="0"/>
              <a:t>()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Source “</a:t>
            </a:r>
            <a:r>
              <a:rPr lang="en-AU" dirty="0" err="1" smtClean="0"/>
              <a:t>Swatcupfunctions.R</a:t>
            </a:r>
            <a:endParaRPr lang="en-AU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Copy original “</a:t>
            </a:r>
            <a:r>
              <a:rPr lang="en-AU" dirty="0" err="1" smtClean="0"/>
              <a:t>observed_rch</a:t>
            </a:r>
            <a:r>
              <a:rPr lang="en-AU" dirty="0" smtClean="0"/>
              <a:t>”, “</a:t>
            </a:r>
            <a:r>
              <a:rPr lang="en-AU" dirty="0" err="1" smtClean="0"/>
              <a:t>observed_sub</a:t>
            </a:r>
            <a:r>
              <a:rPr lang="en-AU" dirty="0" smtClean="0"/>
              <a:t>” and “observed” files from “PSO.in” or “SUFI2.in” folder to the working directory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Run R script, if script fails, check script but also back to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Check resulting files, if not right, check script, but also back to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AU" dirty="0" smtClean="0"/>
              <a:t>Copy paste content of files into SWAT-CUP window</a:t>
            </a:r>
          </a:p>
        </p:txBody>
      </p:sp>
    </p:spTree>
    <p:extLst>
      <p:ext uri="{BB962C8B-B14F-4D97-AF65-F5344CB8AC3E}">
        <p14:creationId xmlns:p14="http://schemas.microsoft.com/office/powerpoint/2010/main" val="16719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Santa Lucia SWAT-CUP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We have set up the Santa-Lucia SWAT model in SWAT-CUP </a:t>
            </a:r>
            <a:r>
              <a:rPr lang="en-AU" dirty="0" smtClean="0"/>
              <a:t>as a SUFI-2</a:t>
            </a:r>
          </a:p>
          <a:p>
            <a:r>
              <a:rPr lang="en-AU" dirty="0" smtClean="0"/>
              <a:t>Discussed which parameters might be good to test</a:t>
            </a:r>
          </a:p>
          <a:p>
            <a:pPr lvl="1"/>
            <a:r>
              <a:rPr lang="en-AU" dirty="0" smtClean="0"/>
              <a:t>Demonstrated how you can separate parameters by different </a:t>
            </a:r>
            <a:r>
              <a:rPr lang="en-AU" dirty="0" err="1" smtClean="0"/>
              <a:t>landuse</a:t>
            </a:r>
            <a:r>
              <a:rPr lang="en-AU" dirty="0" smtClean="0"/>
              <a:t> and soil hydrologic groups (see page 51 in SWAT-CUP manual)</a:t>
            </a:r>
          </a:p>
          <a:p>
            <a:r>
              <a:rPr lang="en-AU" dirty="0" smtClean="0"/>
              <a:t>It helps if you use the right reach (stream section) </a:t>
            </a:r>
            <a:r>
              <a:rPr lang="en-AU" dirty="0" smtClean="0">
                <a:sym typeface="Wingdings" panose="05000000000000000000" pitchFamily="2" charset="2"/>
              </a:rPr>
              <a:t></a:t>
            </a:r>
          </a:p>
          <a:p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016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are we doing today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Continuing with SWAT-CUP, </a:t>
            </a:r>
            <a:r>
              <a:rPr lang="en-AU" dirty="0" smtClean="0"/>
              <a:t>and using </a:t>
            </a:r>
            <a:r>
              <a:rPr lang="en-AU" dirty="0" smtClean="0"/>
              <a:t>satellite data in the calibration</a:t>
            </a:r>
          </a:p>
          <a:p>
            <a:r>
              <a:rPr lang="en-AU" dirty="0" smtClean="0"/>
              <a:t>Setting up SWAT-CUP to calibrate a Santa Lucia</a:t>
            </a:r>
            <a:r>
              <a:rPr lang="en-AU" dirty="0" smtClean="0"/>
              <a:t>, and include </a:t>
            </a:r>
            <a:r>
              <a:rPr lang="en-AU" dirty="0" smtClean="0"/>
              <a:t>satellite data</a:t>
            </a:r>
          </a:p>
          <a:p>
            <a:r>
              <a:rPr lang="en-AU" dirty="0" smtClean="0"/>
              <a:t>Look at </a:t>
            </a:r>
            <a:r>
              <a:rPr lang="en-AU" dirty="0" smtClean="0"/>
              <a:t>using nutrient </a:t>
            </a:r>
            <a:r>
              <a:rPr lang="en-AU" dirty="0" smtClean="0"/>
              <a:t>data</a:t>
            </a:r>
          </a:p>
          <a:p>
            <a:r>
              <a:rPr lang="en-AU" dirty="0" smtClean="0"/>
              <a:t>Start on </a:t>
            </a:r>
            <a:r>
              <a:rPr lang="en-AU" dirty="0" err="1" smtClean="0"/>
              <a:t>hydroPSO</a:t>
            </a: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942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F33DC36-D0A2-419C-8ABE-6158BD446B9A}" vid="{BACEE764-A352-4AF3-95D2-A0F72701F44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USYDtemplate</Template>
  <TotalTime>943</TotalTime>
  <Words>378</Words>
  <Application>Microsoft Office PowerPoint</Application>
  <PresentationFormat>On-screen Show (4:3)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ＭＳ Ｐゴシック</vt:lpstr>
      <vt:lpstr>Arial</vt:lpstr>
      <vt:lpstr>Lucida Grande</vt:lpstr>
      <vt:lpstr>Tw Cen MT</vt:lpstr>
      <vt:lpstr>Wingdings</vt:lpstr>
      <vt:lpstr>PPT-template-standard_August15</vt:lpstr>
      <vt:lpstr>Course Advanced SWAT Day 4</vt:lpstr>
      <vt:lpstr>Reformatting precipitation data</vt:lpstr>
      <vt:lpstr>SWAT-CUP struggles</vt:lpstr>
      <vt:lpstr>SWAT-CUP and R</vt:lpstr>
      <vt:lpstr>Santa Lucia SWAT-CUP</vt:lpstr>
      <vt:lpstr>What are we doing today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Advanced SWAT Day 2</dc:title>
  <dc:creator>Willem Vervoort</dc:creator>
  <cp:lastModifiedBy>Willem Vervoort</cp:lastModifiedBy>
  <cp:revision>15</cp:revision>
  <cp:lastPrinted>2015-06-26T01:12:18Z</cp:lastPrinted>
  <dcterms:created xsi:type="dcterms:W3CDTF">2017-08-07T22:33:33Z</dcterms:created>
  <dcterms:modified xsi:type="dcterms:W3CDTF">2017-08-10T13:16:31Z</dcterms:modified>
</cp:coreProperties>
</file>